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68" r:id="rId3"/>
    <p:sldId id="256" r:id="rId4"/>
    <p:sldId id="257" r:id="rId5"/>
    <p:sldId id="258" r:id="rId6"/>
    <p:sldId id="259" r:id="rId7"/>
    <p:sldId id="270" r:id="rId8"/>
    <p:sldId id="261" r:id="rId9"/>
    <p:sldId id="263" r:id="rId10"/>
    <p:sldId id="262" r:id="rId11"/>
    <p:sldId id="264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E3D99-C63B-4C74-BBD8-F73CB91AD7D0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AE44A-D0B9-4016-916D-7AF97538A5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E3D99-C63B-4C74-BBD8-F73CB91AD7D0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AE44A-D0B9-4016-916D-7AF97538A5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E3D99-C63B-4C74-BBD8-F73CB91AD7D0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AE44A-D0B9-4016-916D-7AF97538A5AD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E3D99-C63B-4C74-BBD8-F73CB91AD7D0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AE44A-D0B9-4016-916D-7AF97538A5A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E3D99-C63B-4C74-BBD8-F73CB91AD7D0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AE44A-D0B9-4016-916D-7AF97538A5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E3D99-C63B-4C74-BBD8-F73CB91AD7D0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AE44A-D0B9-4016-916D-7AF97538A5A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E3D99-C63B-4C74-BBD8-F73CB91AD7D0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AE44A-D0B9-4016-916D-7AF97538A5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E3D99-C63B-4C74-BBD8-F73CB91AD7D0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AE44A-D0B9-4016-916D-7AF97538A5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E3D99-C63B-4C74-BBD8-F73CB91AD7D0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AE44A-D0B9-4016-916D-7AF97538A5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E3D99-C63B-4C74-BBD8-F73CB91AD7D0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AE44A-D0B9-4016-916D-7AF97538A5A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E3D99-C63B-4C74-BBD8-F73CB91AD7D0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AE44A-D0B9-4016-916D-7AF97538A5A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2FE3D99-C63B-4C74-BBD8-F73CB91AD7D0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27AE44A-D0B9-4016-916D-7AF97538A5A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          </a:t>
            </a:r>
            <a:r>
              <a:rPr lang="ru-RU" b="1" dirty="0" smtClean="0"/>
              <a:t>Давайте </a:t>
            </a:r>
            <a:r>
              <a:rPr lang="ru-RU" b="1" dirty="0"/>
              <a:t>знакомые книжки </a:t>
            </a:r>
            <a:r>
              <a:rPr lang="ru-RU" b="1" dirty="0" smtClean="0"/>
              <a:t>откроем.                    </a:t>
            </a:r>
            <a:endParaRPr lang="ru-RU" b="1" dirty="0"/>
          </a:p>
          <a:p>
            <a:r>
              <a:rPr lang="ru-RU" b="1" dirty="0"/>
              <a:t>          Мы снова пойдём от страницы </a:t>
            </a:r>
            <a:r>
              <a:rPr lang="ru-RU" b="1"/>
              <a:t>к </a:t>
            </a:r>
            <a:r>
              <a:rPr lang="ru-RU" b="1" smtClean="0"/>
              <a:t>странице.</a:t>
            </a:r>
            <a:endParaRPr lang="ru-RU" b="1" dirty="0"/>
          </a:p>
          <a:p>
            <a:r>
              <a:rPr lang="ru-RU" b="1" dirty="0"/>
              <a:t>          Всегда ведь приятно с любимым героем</a:t>
            </a:r>
          </a:p>
          <a:p>
            <a:r>
              <a:rPr lang="ru-RU" b="1" dirty="0"/>
              <a:t>          Опять </a:t>
            </a:r>
            <a:r>
              <a:rPr lang="ru-RU" b="1" u="sng" dirty="0"/>
              <a:t>повстречаться, узнать, подружиться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6000" b="1" dirty="0" smtClean="0">
                <a:solidFill>
                  <a:srgbClr val="002060"/>
                </a:solidFill>
              </a:rPr>
              <a:t/>
            </a:r>
            <a:br>
              <a:rPr lang="ru-RU" sz="6000" b="1" dirty="0" smtClean="0">
                <a:solidFill>
                  <a:srgbClr val="002060"/>
                </a:solidFill>
              </a:rPr>
            </a:br>
            <a:r>
              <a:rPr lang="ru-RU" sz="6000" b="1" dirty="0">
                <a:solidFill>
                  <a:srgbClr val="002060"/>
                </a:solidFill>
              </a:rPr>
              <a:t/>
            </a:r>
            <a:br>
              <a:rPr lang="ru-RU" sz="6000" b="1" dirty="0">
                <a:solidFill>
                  <a:srgbClr val="002060"/>
                </a:solidFill>
              </a:rPr>
            </a:br>
            <a:r>
              <a:rPr lang="ru-RU" sz="4800" b="1" dirty="0">
                <a:solidFill>
                  <a:srgbClr val="002060"/>
                </a:solidFill>
              </a:rPr>
              <a:t>Русская литература</a:t>
            </a:r>
            <a:br>
              <a:rPr lang="ru-RU" sz="4800" b="1" dirty="0">
                <a:solidFill>
                  <a:srgbClr val="002060"/>
                </a:solidFill>
              </a:rPr>
            </a:br>
            <a:r>
              <a:rPr lang="ru-RU" sz="4800" b="1" dirty="0">
                <a:solidFill>
                  <a:srgbClr val="002060"/>
                </a:solidFill>
              </a:rPr>
              <a:t>(литературное чтение)</a:t>
            </a:r>
            <a:r>
              <a:rPr lang="ru-RU" sz="4800" b="1" dirty="0" smtClean="0">
                <a:solidFill>
                  <a:srgbClr val="002060"/>
                </a:solidFill>
              </a:rPr>
              <a:t/>
            </a:r>
            <a:br>
              <a:rPr lang="ru-RU" sz="4800" b="1" dirty="0" smtClean="0">
                <a:solidFill>
                  <a:srgbClr val="002060"/>
                </a:solidFill>
              </a:rPr>
            </a:br>
            <a:r>
              <a:rPr lang="ru-RU" sz="4800" b="1" dirty="0">
                <a:solidFill>
                  <a:srgbClr val="002060"/>
                </a:solidFill>
              </a:rPr>
              <a:t/>
            </a:r>
            <a:br>
              <a:rPr lang="ru-RU" sz="4800" b="1" dirty="0">
                <a:solidFill>
                  <a:srgbClr val="002060"/>
                </a:solidFill>
              </a:rPr>
            </a:br>
            <a:endParaRPr lang="ru-RU" sz="4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252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ru-RU" sz="2800" b="1" dirty="0"/>
              <a:t>В народе тот не забудется, кто честно трудится.</a:t>
            </a:r>
          </a:p>
          <a:p>
            <a:pPr lvl="0"/>
            <a:r>
              <a:rPr lang="ru-RU" sz="2800" b="1" dirty="0"/>
              <a:t>Какие труды, такие и плоды.</a:t>
            </a:r>
          </a:p>
          <a:p>
            <a:pPr lvl="0"/>
            <a:r>
              <a:rPr lang="ru-RU" sz="2800" b="1" dirty="0"/>
              <a:t> Умел оступиться – умей и </a:t>
            </a:r>
            <a:r>
              <a:rPr lang="ru-RU" sz="2800" b="1" dirty="0" smtClean="0"/>
              <a:t>исправиться</a:t>
            </a:r>
            <a:r>
              <a:rPr lang="ru-RU" sz="2800" b="1" dirty="0"/>
              <a:t>.</a:t>
            </a:r>
          </a:p>
          <a:p>
            <a:pPr lvl="0"/>
            <a:r>
              <a:rPr lang="ru-RU" sz="2800" b="1" dirty="0"/>
              <a:t>Кто хочет счастливо жить, тот должен труд любить.</a:t>
            </a:r>
          </a:p>
          <a:p>
            <a:pPr marL="0" indent="0">
              <a:buNone/>
            </a:pP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Выбери пословицу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634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b="1" dirty="0"/>
              <a:t>с</a:t>
            </a:r>
            <a:r>
              <a:rPr lang="ru-RU" sz="2800" b="1" dirty="0" smtClean="0"/>
              <a:t>. 98 – 105,</a:t>
            </a:r>
          </a:p>
          <a:p>
            <a:r>
              <a:rPr lang="ru-RU" sz="2800" b="1" dirty="0"/>
              <a:t>п</a:t>
            </a:r>
            <a:r>
              <a:rPr lang="ru-RU" sz="2800" b="1" dirty="0" smtClean="0"/>
              <a:t>одготовить </a:t>
            </a:r>
            <a:r>
              <a:rPr lang="ru-RU" sz="2800" b="1" dirty="0"/>
              <a:t>выразительное чтение одной из частей сказки </a:t>
            </a:r>
            <a:r>
              <a:rPr lang="ru-RU" sz="2800" b="1" dirty="0" smtClean="0"/>
              <a:t>;</a:t>
            </a:r>
          </a:p>
          <a:p>
            <a:r>
              <a:rPr lang="ru-RU" sz="2800" b="1" dirty="0"/>
              <a:t>озаглавить </a:t>
            </a:r>
            <a:r>
              <a:rPr lang="ru-RU" sz="2800" b="1" dirty="0" smtClean="0"/>
              <a:t>её;</a:t>
            </a:r>
          </a:p>
          <a:p>
            <a:r>
              <a:rPr lang="ru-RU" sz="2800" b="1" dirty="0"/>
              <a:t>пересказ понравившегося эпизода.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Домашнее задание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548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b="1" dirty="0"/>
              <a:t>С</a:t>
            </a:r>
            <a:r>
              <a:rPr lang="ru-RU" sz="3200" b="1" dirty="0" smtClean="0"/>
              <a:t>кучным</a:t>
            </a:r>
            <a:r>
              <a:rPr lang="ru-RU" sz="3200" b="1" dirty="0"/>
              <a:t>, </a:t>
            </a:r>
            <a:endParaRPr lang="ru-RU" sz="3200" b="1" dirty="0" smtClean="0"/>
          </a:p>
          <a:p>
            <a:r>
              <a:rPr lang="ru-RU" sz="3200" b="1" dirty="0" smtClean="0"/>
              <a:t>интересным</a:t>
            </a:r>
            <a:r>
              <a:rPr lang="ru-RU" sz="3200" b="1" dirty="0"/>
              <a:t>, </a:t>
            </a:r>
            <a:endParaRPr lang="ru-RU" sz="3200" b="1" dirty="0" smtClean="0"/>
          </a:p>
          <a:p>
            <a:r>
              <a:rPr lang="ru-RU" sz="3200" b="1" dirty="0" smtClean="0"/>
              <a:t>обычным</a:t>
            </a:r>
            <a:r>
              <a:rPr lang="ru-RU" sz="3200" b="1" dirty="0"/>
              <a:t>, </a:t>
            </a:r>
            <a:endParaRPr lang="ru-RU" sz="3200" b="1" dirty="0" smtClean="0"/>
          </a:p>
          <a:p>
            <a:r>
              <a:rPr lang="ru-RU" sz="3200" b="1" dirty="0" smtClean="0"/>
              <a:t>поучительным</a:t>
            </a:r>
            <a:r>
              <a:rPr lang="ru-RU" sz="3200" b="1" dirty="0"/>
              <a:t>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Каким был урок?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522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b="1" i="1" dirty="0"/>
              <a:t>С</a:t>
            </a:r>
            <a:r>
              <a:rPr lang="ru-RU" sz="2800" b="1" i="1" dirty="0" smtClean="0"/>
              <a:t>лушать,</a:t>
            </a:r>
          </a:p>
          <a:p>
            <a:r>
              <a:rPr lang="ru-RU" sz="2800" b="1" i="1" dirty="0" smtClean="0"/>
              <a:t> </a:t>
            </a:r>
            <a:r>
              <a:rPr lang="ru-RU" sz="2800" b="1" i="1" dirty="0"/>
              <a:t>читать, </a:t>
            </a:r>
            <a:endParaRPr lang="ru-RU" sz="2800" b="1" i="1" dirty="0" smtClean="0"/>
          </a:p>
          <a:p>
            <a:r>
              <a:rPr lang="ru-RU" sz="2800" b="1" i="1" dirty="0" smtClean="0"/>
              <a:t>отвечать </a:t>
            </a:r>
            <a:r>
              <a:rPr lang="ru-RU" sz="2800" b="1" i="1" dirty="0"/>
              <a:t>на вопросы</a:t>
            </a:r>
            <a:r>
              <a:rPr lang="ru-RU" sz="2800" b="1" i="1" dirty="0" smtClean="0"/>
              <a:t>,</a:t>
            </a:r>
          </a:p>
          <a:p>
            <a:r>
              <a:rPr lang="ru-RU" sz="2800" b="1" i="1" dirty="0" smtClean="0"/>
              <a:t> </a:t>
            </a:r>
            <a:r>
              <a:rPr lang="ru-RU" sz="2800" b="1" i="1" dirty="0"/>
              <a:t>сравнивать, исследовать, решать примеры, </a:t>
            </a:r>
            <a:endParaRPr lang="ru-RU" sz="2800" b="1" i="1" dirty="0" smtClean="0"/>
          </a:p>
          <a:p>
            <a:r>
              <a:rPr lang="ru-RU" sz="2800" b="1" i="1" dirty="0" smtClean="0"/>
              <a:t>бегать </a:t>
            </a:r>
            <a:r>
              <a:rPr lang="ru-RU" sz="2800" b="1" i="1" dirty="0"/>
              <a:t>100 метров. </a:t>
            </a:r>
            <a:r>
              <a:rPr lang="ru-RU" sz="3200" b="1" dirty="0"/>
              <a:t> </a:t>
            </a:r>
          </a:p>
          <a:p>
            <a:endParaRPr lang="ru-RU" sz="3200" b="1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3100" b="1" dirty="0" smtClean="0">
                <a:solidFill>
                  <a:srgbClr val="002060"/>
                </a:solidFill>
              </a:rPr>
              <a:t>Какие </a:t>
            </a:r>
            <a:r>
              <a:rPr lang="ru-RU" sz="3100" b="1" dirty="0">
                <a:solidFill>
                  <a:srgbClr val="002060"/>
                </a:solidFill>
              </a:rPr>
              <a:t>бы желания вы хотели исполнить сегодня на уроке чтения?</a:t>
            </a:r>
            <a:br>
              <a:rPr lang="ru-RU" sz="3100" b="1" dirty="0">
                <a:solidFill>
                  <a:srgbClr val="002060"/>
                </a:solidFill>
              </a:rPr>
            </a:br>
            <a:r>
              <a:rPr lang="ru-RU" sz="2800" b="1" dirty="0"/>
              <a:t/>
            </a:r>
            <a:br>
              <a:rPr lang="ru-RU" sz="2800" b="1" dirty="0"/>
            </a:br>
            <a:endParaRPr lang="ru-RU" sz="3100" dirty="0"/>
          </a:p>
        </p:txBody>
      </p:sp>
    </p:spTree>
    <p:extLst>
      <p:ext uri="{BB962C8B-B14F-4D97-AF65-F5344CB8AC3E}">
        <p14:creationId xmlns:p14="http://schemas.microsoft.com/office/powerpoint/2010/main" xmlns="" val="154744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40523" y="1484784"/>
            <a:ext cx="866294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/>
              <a:t>Русская народная сказка </a:t>
            </a:r>
            <a:br>
              <a:rPr lang="ru-RU" sz="5400" b="1" dirty="0" smtClean="0"/>
            </a:br>
            <a:r>
              <a:rPr lang="ru-RU" sz="5400" b="1" dirty="0" smtClean="0"/>
              <a:t>«Про Ленивую и </a:t>
            </a:r>
            <a:r>
              <a:rPr lang="ru-RU" sz="5400" b="1" dirty="0" err="1" smtClean="0"/>
              <a:t>Радивую</a:t>
            </a:r>
            <a:r>
              <a:rPr lang="ru-RU" sz="5400" b="1" dirty="0" smtClean="0"/>
              <a:t>»</a:t>
            </a:r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9696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 smtClean="0"/>
              <a:t>• </a:t>
            </a:r>
            <a:r>
              <a:rPr lang="ru-RU" sz="4000" b="1" dirty="0" smtClean="0"/>
              <a:t>о животных;</a:t>
            </a:r>
          </a:p>
          <a:p>
            <a:pPr marL="0" indent="0">
              <a:buNone/>
            </a:pPr>
            <a:r>
              <a:rPr lang="ru-RU" sz="4000" b="1" dirty="0" smtClean="0"/>
              <a:t>• волшебные;</a:t>
            </a:r>
          </a:p>
          <a:p>
            <a:pPr marL="0" indent="0">
              <a:buNone/>
            </a:pPr>
            <a:r>
              <a:rPr lang="ru-RU" sz="4000" b="1" dirty="0" smtClean="0"/>
              <a:t>• бытовые (о людях).</a:t>
            </a:r>
            <a:endParaRPr lang="ru-RU" sz="40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Виды сказок: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9215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 descr="http://900igr.net/up/datai/115838/0007-012-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1720" y="908720"/>
            <a:ext cx="4896544" cy="5400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401641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b="1" dirty="0" err="1"/>
              <a:t>Радивая</a:t>
            </a:r>
            <a:r>
              <a:rPr lang="ru-RU" sz="2800" dirty="0"/>
              <a:t> – значит заботливая, старательная, усердная.</a:t>
            </a:r>
          </a:p>
          <a:p>
            <a:r>
              <a:rPr lang="ru-RU" sz="2800" b="1" dirty="0"/>
              <a:t>Спесивая</a:t>
            </a:r>
            <a:r>
              <a:rPr lang="ru-RU" sz="2800" dirty="0"/>
              <a:t> – гордая, надменная, высокомерная.</a:t>
            </a:r>
          </a:p>
          <a:p>
            <a:r>
              <a:rPr lang="ru-RU" sz="2800" b="1" dirty="0"/>
              <a:t>Душегрея</a:t>
            </a:r>
            <a:r>
              <a:rPr lang="ru-RU" sz="2800" dirty="0"/>
              <a:t> – старинная русская кофта без рукавов.</a:t>
            </a:r>
          </a:p>
          <a:p>
            <a:r>
              <a:rPr lang="ru-RU" sz="2800" b="1" dirty="0"/>
              <a:t>Соболями отороченная </a:t>
            </a:r>
            <a:r>
              <a:rPr lang="ru-RU" sz="2800" dirty="0"/>
              <a:t>– обшитая узкой полоской меха по краю одежды.</a:t>
            </a:r>
          </a:p>
          <a:p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Словарная работа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428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в</a:t>
            </a:r>
            <a:r>
              <a:rPr lang="ru-RU" sz="2800" b="1" dirty="0" smtClean="0"/>
              <a:t>сегда надо трудиться за награду и похвалу;</a:t>
            </a:r>
          </a:p>
          <a:p>
            <a:r>
              <a:rPr lang="ru-RU" sz="2800" b="1" dirty="0"/>
              <a:t>л</a:t>
            </a:r>
            <a:r>
              <a:rPr lang="ru-RU" sz="2800" b="1" dirty="0" smtClean="0"/>
              <a:t>енивый человек вызывает осуждение.</a:t>
            </a:r>
            <a:endParaRPr lang="ru-RU" sz="28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Какова главная мысль сказки?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3735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 smtClean="0"/>
              <a:t>• </a:t>
            </a:r>
            <a:r>
              <a:rPr lang="ru-RU" sz="4000" b="1" dirty="0" smtClean="0"/>
              <a:t>о животных;</a:t>
            </a:r>
          </a:p>
          <a:p>
            <a:pPr marL="0" indent="0">
              <a:buNone/>
            </a:pPr>
            <a:r>
              <a:rPr lang="ru-RU" sz="4000" b="1" dirty="0" smtClean="0"/>
              <a:t>• волшебные;</a:t>
            </a:r>
          </a:p>
          <a:p>
            <a:pPr marL="0" indent="0">
              <a:buNone/>
            </a:pPr>
            <a:r>
              <a:rPr lang="ru-RU" sz="4000" b="1" dirty="0" smtClean="0"/>
              <a:t>• бытовые (о людях).</a:t>
            </a:r>
            <a:endParaRPr lang="ru-RU" sz="40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Виды сказок: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8513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 descr="http://bobrmama.by/images/novosti-bobruiska/12-16/1481634908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1760" y="980728"/>
            <a:ext cx="3960439" cy="51845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02715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142</TotalTime>
  <Words>214</Words>
  <Application>Microsoft Office PowerPoint</Application>
  <PresentationFormat>Экран (4:3)</PresentationFormat>
  <Paragraphs>43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Волна</vt:lpstr>
      <vt:lpstr>  Русская литература (литературное чтение)  </vt:lpstr>
      <vt:lpstr>  Какие бы желания вы хотели исполнить сегодня на уроке чтения?  </vt:lpstr>
      <vt:lpstr>Слайд 3</vt:lpstr>
      <vt:lpstr>Виды сказок:</vt:lpstr>
      <vt:lpstr>Слайд 5</vt:lpstr>
      <vt:lpstr>Словарная работа</vt:lpstr>
      <vt:lpstr>Какова главная мысль сказки?</vt:lpstr>
      <vt:lpstr>Виды сказок:</vt:lpstr>
      <vt:lpstr>Слайд 9</vt:lpstr>
      <vt:lpstr>Выбери пословицу</vt:lpstr>
      <vt:lpstr>Домашнее задание</vt:lpstr>
      <vt:lpstr>Каким был урок?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2</dc:creator>
  <cp:lastModifiedBy>User</cp:lastModifiedBy>
  <cp:revision>13</cp:revision>
  <dcterms:created xsi:type="dcterms:W3CDTF">2017-12-07T16:19:23Z</dcterms:created>
  <dcterms:modified xsi:type="dcterms:W3CDTF">2018-04-13T03:27:10Z</dcterms:modified>
</cp:coreProperties>
</file>